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2" d="100"/>
          <a:sy n="82" d="100"/>
        </p:scale>
        <p:origin x="147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11967-9A34-984B-989C-29331DEDD145}" type="datetimeFigureOut">
              <a:rPr lang="en-US" smtClean="0"/>
              <a:t>11/6/2024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11/6/2024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1898825227"/>
              </p:ext>
            </p:extLst>
          </p:nvPr>
        </p:nvGraphicFramePr>
        <p:xfrm>
          <a:off x="215464" y="1410808"/>
          <a:ext cx="8832665" cy="4659887"/>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$327,970,314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$12,405,039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$340,375,353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$2,763,136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$295,386,205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$357,332,062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$13,152,712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$370,484,774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$3,025,874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$333,707,885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$538,367,688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$575,398,078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$3,775,759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$589,067,929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$612,046,491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$2,741,990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045813456"/>
                  </a:ext>
                </a:extLst>
              </a:tr>
              <a:tr h="310200">
                <a:tc>
                  <a:txBody>
                    <a:bodyPr/>
                    <a:lstStyle/>
                    <a:p>
                      <a:pPr algn="ctr" fontAlgn="b"/>
                      <a:r>
                        <a:rPr lang="en-US" sz="1200" u="none" strike="noStrike" dirty="0">
                          <a:effectLst/>
                        </a:rPr>
                        <a:t>February</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72588599"/>
                  </a:ext>
                </a:extLst>
              </a:tr>
              <a:tr h="317092">
                <a:tc>
                  <a:txBody>
                    <a:bodyPr/>
                    <a:lstStyle/>
                    <a:p>
                      <a:pPr algn="ctr" fontAlgn="b"/>
                      <a:r>
                        <a:rPr lang="en-US" sz="1200" u="none" strike="noStrike" dirty="0">
                          <a:effectLst/>
                        </a:rPr>
                        <a:t>March</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94039681"/>
                  </a:ext>
                </a:extLst>
              </a:tr>
              <a:tr h="310200">
                <a:tc>
                  <a:txBody>
                    <a:bodyPr/>
                    <a:lstStyle/>
                    <a:p>
                      <a:pPr algn="ctr" fontAlgn="b"/>
                      <a:r>
                        <a:rPr lang="en-US" sz="1200" u="none" strike="noStrike" dirty="0">
                          <a:effectLst/>
                        </a:rPr>
                        <a:t>April</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30115571"/>
                  </a:ext>
                </a:extLst>
              </a:tr>
              <a:tr h="310200">
                <a:tc>
                  <a:txBody>
                    <a:bodyPr/>
                    <a:lstStyle/>
                    <a:p>
                      <a:pPr algn="ctr" fontAlgn="b"/>
                      <a:r>
                        <a:rPr lang="en-US" sz="1200" u="none" strike="noStrike" dirty="0">
                          <a:effectLst/>
                        </a:rPr>
                        <a:t>May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403840838"/>
                  </a:ext>
                </a:extLst>
              </a:tr>
              <a:tr h="317092">
                <a:tc>
                  <a:txBody>
                    <a:bodyPr/>
                    <a:lstStyle/>
                    <a:p>
                      <a:pPr algn="ctr" fontAlgn="b"/>
                      <a:r>
                        <a:rPr lang="en-US" sz="1200" u="none" strike="noStrike" dirty="0">
                          <a:effectLst/>
                        </a:rPr>
                        <a:t>June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50041473"/>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$1,812,737,993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$85,566,703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$1,898,304,696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$12,306,759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$1,691,298,420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$194,699,761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$35,045,957 </a:t>
                      </a:r>
                    </a:p>
                  </a:txBody>
                  <a:tcPr marL="9525" marR="9525" marT="9525" marB="0" anchor="b"/>
                </a:tc>
                <a:extLst>
                  <a:ext uri="{0D108BD9-81ED-4DB2-BD59-A6C34878D82A}">
                    <a16:rowId xmlns:a16="http://schemas.microsoft.com/office/drawing/2014/main" val="2412365939"/>
                  </a:ext>
                </a:extLst>
              </a:tr>
            </a:tbl>
          </a:graphicData>
        </a:graphic>
      </p:graphicFrame>
      <p:sp>
        <p:nvSpPr>
          <p:cNvPr id="2" name="TextBox 1">
            <a:extLst>
              <a:ext uri="{FF2B5EF4-FFF2-40B4-BE49-F238E27FC236}">
                <a16:creationId xmlns:a16="http://schemas.microsoft.com/office/drawing/2014/main" id="{C3F3240B-E3DC-4EB7-3758-B967A4206749}"/>
              </a:ext>
            </a:extLst>
          </p:cNvPr>
          <p:cNvSpPr txBox="1"/>
          <p:nvPr/>
        </p:nvSpPr>
        <p:spPr>
          <a:xfrm>
            <a:off x="215463" y="6255359"/>
            <a:ext cx="7839476" cy="738664"/>
          </a:xfrm>
          <a:prstGeom prst="rect">
            <a:avLst/>
          </a:prstGeom>
          <a:noFill/>
        </p:spPr>
        <p:txBody>
          <a:bodyPr wrap="square" rtlCol="0">
            <a:spAutoFit/>
          </a:bodyPr>
          <a:lstStyle/>
          <a:p>
            <a:r>
              <a:rPr lang="en-US" sz="1400" dirty="0">
                <a:solidFill>
                  <a:srgbClr val="FF0000"/>
                </a:solidFill>
              </a:rPr>
              <a:t>*</a:t>
            </a:r>
            <a:r>
              <a:rPr lang="en-US" sz="1400" dirty="0"/>
              <a:t> A resettlement in the amount of $29.40 was applied by an operator for July 2024.</a:t>
            </a:r>
          </a:p>
          <a:p>
            <a:r>
              <a:rPr lang="en-US" sz="1400" dirty="0">
                <a:solidFill>
                  <a:srgbClr val="FF0000"/>
                </a:solidFill>
              </a:rPr>
              <a:t>**</a:t>
            </a:r>
            <a:r>
              <a:rPr lang="en-US" sz="1400" dirty="0"/>
              <a:t> A resettlement in the amount o$215.60 was applied by an operator for September 2024.</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2557</TotalTime>
  <Words>467</Words>
  <Application>Microsoft Office PowerPoint</Application>
  <PresentationFormat>Letter Paper (8.5x11 in)</PresentationFormat>
  <Paragraphs>110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Carter</cp:lastModifiedBy>
  <cp:revision>56</cp:revision>
  <dcterms:created xsi:type="dcterms:W3CDTF">2024-01-24T14:36:06Z</dcterms:created>
  <dcterms:modified xsi:type="dcterms:W3CDTF">2024-11-06T13:33:24Z</dcterms:modified>
</cp:coreProperties>
</file>