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2/10/2025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2/10/2025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4268388716"/>
              </p:ext>
            </p:extLst>
          </p:nvPr>
        </p:nvGraphicFramePr>
        <p:xfrm>
          <a:off x="215464" y="1410808"/>
          <a:ext cx="8832665" cy="3095103"/>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$340,375,353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$2,763,136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$295,386,205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baseline="30000" dirty="0">
                          <a:solidFill>
                            <a:schemeClr val="accent1"/>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$357,332,062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$13,152,712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$370,484,774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$333,707,885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chemeClr val="accent1"/>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$589,067,929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$612,046,491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$2,741,990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$638,659,604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$19,028,473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$657,688,077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$2,776,628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baseline="30000" dirty="0">
                          <a:solidFill>
                            <a:schemeClr val="accent1"/>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chemeClr val="accent1"/>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$3,687,848,942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$144,606,634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$3,832,455,577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$21,915,834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$3,427,497,141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$383,045,476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$68,948,186 </a:t>
                      </a:r>
                    </a:p>
                  </a:txBody>
                  <a:tcPr marL="9525" marR="9525" marT="9525"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97538" y="5447192"/>
            <a:ext cx="7839476" cy="1292662"/>
          </a:xfrm>
          <a:prstGeom prst="rect">
            <a:avLst/>
          </a:prstGeom>
          <a:noFill/>
        </p:spPr>
        <p:txBody>
          <a:bodyPr wrap="square" rtlCol="0">
            <a:spAutoFit/>
          </a:bodyPr>
          <a:lstStyle/>
          <a:p>
            <a:r>
              <a:rPr lang="en-US" sz="1200" baseline="30000" dirty="0">
                <a:solidFill>
                  <a:schemeClr val="accent1"/>
                </a:solidFill>
              </a:rPr>
              <a:t>1</a:t>
            </a:r>
            <a:r>
              <a:rPr lang="en-US" sz="1200" dirty="0"/>
              <a:t> A resettlement in the amount of $29.40 was applied by an operator for July 2024.</a:t>
            </a:r>
          </a:p>
          <a:p>
            <a:r>
              <a:rPr lang="en-US" sz="1200" baseline="30000" dirty="0">
                <a:solidFill>
                  <a:schemeClr val="accent1"/>
                </a:solidFill>
              </a:rPr>
              <a:t>2</a:t>
            </a:r>
            <a:r>
              <a:rPr lang="en-US" sz="1200" dirty="0"/>
              <a:t> A resettlement in the amount of $215.60 was applied by an operator for September 2024.</a:t>
            </a:r>
          </a:p>
          <a:p>
            <a:r>
              <a:rPr lang="en-US" sz="1200" baseline="30000" dirty="0">
                <a:solidFill>
                  <a:schemeClr val="accent1"/>
                </a:solidFill>
              </a:rPr>
              <a:t>3</a:t>
            </a:r>
            <a:r>
              <a:rPr lang="en-US" sz="1200" dirty="0"/>
              <a:t> A resettlement in the amount of $1059.66 was applied by an operator for November 2024.</a:t>
            </a:r>
          </a:p>
          <a:p>
            <a:r>
              <a:rPr lang="en-US" sz="1200" b="0" i="0" u="none" strike="noStrike" baseline="30000" dirty="0">
                <a:solidFill>
                  <a:schemeClr val="accent1"/>
                </a:solidFill>
                <a:effectLst/>
                <a:latin typeface="Aptos Narrow" panose="020B0004020202020204" pitchFamily="34" charset="0"/>
              </a:rPr>
              <a:t>4</a:t>
            </a:r>
            <a:r>
              <a:rPr lang="en-US" sz="1200" b="0" i="0" u="none" strike="noStrike" dirty="0">
                <a:solidFill>
                  <a:srgbClr val="FF0000"/>
                </a:solidFill>
                <a:effectLst/>
                <a:latin typeface="Aptos Narrow" panose="020B0004020202020204" pitchFamily="34" charset="0"/>
              </a:rPr>
              <a:t> </a:t>
            </a:r>
            <a:r>
              <a:rPr lang="en-US" sz="1200" dirty="0"/>
              <a:t>A resettlement in the amount of $ 1571.85 was applied by an operator for December 2024</a:t>
            </a:r>
            <a:r>
              <a:rPr lang="en-US" sz="1400" dirty="0"/>
              <a:t>.</a:t>
            </a:r>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2632</TotalTime>
  <Words>538</Words>
  <Application>Microsoft Office PowerPoint</Application>
  <PresentationFormat>Letter Paper (8.5x11 in)</PresentationFormat>
  <Paragraphs>93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63</cp:revision>
  <cp:lastPrinted>2024-12-02T21:17:03Z</cp:lastPrinted>
  <dcterms:created xsi:type="dcterms:W3CDTF">2024-01-24T14:36:06Z</dcterms:created>
  <dcterms:modified xsi:type="dcterms:W3CDTF">2025-02-10T19:39:18Z</dcterms:modified>
</cp:coreProperties>
</file>